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1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7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28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6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7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35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15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37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95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95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35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E2DB3-7F2B-4922-A451-C22CB681478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58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0249" y="175175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TheSerif HP5 Plain"/>
              </a:rPr>
              <a:t>Thema 11</a:t>
            </a:r>
            <a:br>
              <a:rPr lang="nl-NL" dirty="0">
                <a:latin typeface="TheSerif HP5 Plain"/>
              </a:rPr>
            </a:br>
            <a:r>
              <a:rPr lang="nl-NL" dirty="0">
                <a:latin typeface="TheSerif HP5 Plain"/>
              </a:rPr>
              <a:t>Structuur en inactiviteit begeleiden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66503" y="4362060"/>
            <a:ext cx="9144000" cy="708704"/>
          </a:xfrm>
        </p:spPr>
        <p:txBody>
          <a:bodyPr/>
          <a:lstStyle/>
          <a:p>
            <a:r>
              <a:rPr lang="nl-NL" dirty="0">
                <a:latin typeface="TheSerif HP5 Plain" pitchFamily="18" charset="0"/>
              </a:rPr>
              <a:t>Maatschappelijke zorg 1, 978 90 3722 959 2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590" y="388777"/>
            <a:ext cx="2511557" cy="74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0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6947" y="1991880"/>
            <a:ext cx="10515600" cy="2568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latin typeface="TheSerif HP5 Plain"/>
              </a:rPr>
              <a:t>11.1	Structuur overdag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11.2	Dag- en nachtstructuur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11.3	Gevolgen van niks doen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11.4	Verdieping: </a:t>
            </a:r>
            <a:r>
              <a:rPr lang="nl-NL" dirty="0" err="1">
                <a:latin typeface="TheSerif HP5 Plain"/>
              </a:rPr>
              <a:t>Bedcomplicaties</a:t>
            </a:r>
            <a:r>
              <a:rPr lang="nl-NL" dirty="0">
                <a:latin typeface="TheSerif HP5 Plain"/>
              </a:rPr>
              <a:t> voorkomen</a:t>
            </a:r>
          </a:p>
        </p:txBody>
      </p:sp>
    </p:spTree>
    <p:extLst>
      <p:ext uri="{BB962C8B-B14F-4D97-AF65-F5344CB8AC3E}">
        <p14:creationId xmlns:p14="http://schemas.microsoft.com/office/powerpoint/2010/main" val="41438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8870"/>
            <a:ext cx="10515600" cy="1325563"/>
          </a:xfrm>
        </p:spPr>
        <p:txBody>
          <a:bodyPr/>
          <a:lstStyle/>
          <a:p>
            <a:r>
              <a:rPr lang="nl-NL" dirty="0">
                <a:latin typeface="TheSerif HP5 Plain"/>
              </a:rPr>
              <a:t>11.1	Structuur overdag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4449" y="154061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/>
              </a:rPr>
              <a:t>11.1.1	</a:t>
            </a:r>
            <a:r>
              <a:rPr lang="nl-NL" dirty="0" err="1">
                <a:latin typeface="TheSerif HP5 Plain"/>
              </a:rPr>
              <a:t>Dagstructuur</a:t>
            </a:r>
            <a:endParaRPr lang="nl-NL" dirty="0">
              <a:latin typeface="TheSerif HP5 Plain"/>
            </a:endParaRP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11.1.2	Het belang van structuur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11.1.3	Natuurlijke en menselijke tijdsindeling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11.1.4	Structuur bieden aan de cliënt</a:t>
            </a:r>
          </a:p>
        </p:txBody>
      </p:sp>
    </p:spTree>
    <p:extLst>
      <p:ext uri="{BB962C8B-B14F-4D97-AF65-F5344CB8AC3E}">
        <p14:creationId xmlns:p14="http://schemas.microsoft.com/office/powerpoint/2010/main" val="262084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8870"/>
            <a:ext cx="10515600" cy="1325563"/>
          </a:xfrm>
        </p:spPr>
        <p:txBody>
          <a:bodyPr/>
          <a:lstStyle/>
          <a:p>
            <a:r>
              <a:rPr lang="nl-NL" dirty="0">
                <a:latin typeface="TheSerif HP5 Plain"/>
              </a:rPr>
              <a:t>11.2	Dag- en nachtstructuur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4449" y="154061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/>
              </a:rPr>
              <a:t>10.2.1	Slaap- en waakritme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11.2.1	De invloed van leeftijd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11.2.3	Fysieke en psychische problemen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11.2.4	Dagbesteding voor een goede nachtrust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11.2.5	De gevolgen van slaapgebrek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11.2.6	In slaap vallen</a:t>
            </a:r>
          </a:p>
        </p:txBody>
      </p:sp>
    </p:spTree>
    <p:extLst>
      <p:ext uri="{BB962C8B-B14F-4D97-AF65-F5344CB8AC3E}">
        <p14:creationId xmlns:p14="http://schemas.microsoft.com/office/powerpoint/2010/main" val="60115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8870"/>
            <a:ext cx="10515600" cy="1325563"/>
          </a:xfrm>
        </p:spPr>
        <p:txBody>
          <a:bodyPr/>
          <a:lstStyle/>
          <a:p>
            <a:r>
              <a:rPr lang="nl-NL" dirty="0">
                <a:latin typeface="TheSerif HP5 Plain"/>
              </a:rPr>
              <a:t>11.3	Gevolgen van niks doen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4449" y="154061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/>
              </a:rPr>
              <a:t>11.3.1	Stilzitten is ongezond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11.3.2	Voordelen van beweging en sport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11.3.3	De cliënt activeren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11.3.4	Langdurige bedrust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11.3.5	Decubitus</a:t>
            </a:r>
          </a:p>
        </p:txBody>
      </p:sp>
    </p:spTree>
    <p:extLst>
      <p:ext uri="{BB962C8B-B14F-4D97-AF65-F5344CB8AC3E}">
        <p14:creationId xmlns:p14="http://schemas.microsoft.com/office/powerpoint/2010/main" val="1466319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8870"/>
            <a:ext cx="10515600" cy="1325563"/>
          </a:xfrm>
        </p:spPr>
        <p:txBody>
          <a:bodyPr/>
          <a:lstStyle/>
          <a:p>
            <a:r>
              <a:rPr lang="nl-NL" dirty="0">
                <a:latin typeface="TheSerif HP5 Plain"/>
              </a:rPr>
              <a:t>11.4	Verdieping: </a:t>
            </a:r>
            <a:r>
              <a:rPr lang="nl-NL" dirty="0" err="1">
                <a:latin typeface="TheSerif HP5 Plain"/>
              </a:rPr>
              <a:t>Bedcomplicaties</a:t>
            </a:r>
            <a:r>
              <a:rPr lang="nl-NL" dirty="0">
                <a:latin typeface="TheSerif HP5 Plain"/>
              </a:rPr>
              <a:t> voorkomen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4449" y="154061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/>
              </a:rPr>
              <a:t>11.4.1	Extra hulp bij </a:t>
            </a:r>
            <a:r>
              <a:rPr lang="nl-NL" dirty="0" err="1">
                <a:latin typeface="TheSerif HP5 Plain"/>
              </a:rPr>
              <a:t>bedcomplicaties</a:t>
            </a:r>
            <a:endParaRPr lang="nl-NL" dirty="0">
              <a:latin typeface="TheSerif HP5 Plain"/>
            </a:endParaRPr>
          </a:p>
        </p:txBody>
      </p:sp>
    </p:spTree>
    <p:extLst>
      <p:ext uri="{BB962C8B-B14F-4D97-AF65-F5344CB8AC3E}">
        <p14:creationId xmlns:p14="http://schemas.microsoft.com/office/powerpoint/2010/main" val="380082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20</Words>
  <Application>Microsoft Office PowerPoint</Application>
  <PresentationFormat>Breedbeeld</PresentationFormat>
  <Paragraphs>26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TheSerif HP5 Plain</vt:lpstr>
      <vt:lpstr>Office Theme</vt:lpstr>
      <vt:lpstr>Thema 11 Structuur en inactiviteit begeleiden</vt:lpstr>
      <vt:lpstr>PowerPoint-presentatie</vt:lpstr>
      <vt:lpstr>11.1 Structuur overdag</vt:lpstr>
      <vt:lpstr>11.2 Dag- en nachtstructuur</vt:lpstr>
      <vt:lpstr>11.3 Gevolgen van niks doen</vt:lpstr>
      <vt:lpstr>11.4 Verdieping: Bedcomplicaties voorkomen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Feiko de Vreede</dc:creator>
  <cp:lastModifiedBy>Solange Sommeling</cp:lastModifiedBy>
  <cp:revision>22</cp:revision>
  <dcterms:created xsi:type="dcterms:W3CDTF">2015-08-27T08:56:04Z</dcterms:created>
  <dcterms:modified xsi:type="dcterms:W3CDTF">2017-07-11T09:09:57Z</dcterms:modified>
</cp:coreProperties>
</file>