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3" r:id="rId6"/>
    <p:sldId id="26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2DB3-7F2B-4922-A451-C22CB681478C}" type="datetimeFigureOut">
              <a:rPr lang="en-GB" smtClean="0"/>
              <a:t>11/07/2017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8AAE-D671-46CE-93EF-EB3A6A3BAC9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915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2DB3-7F2B-4922-A451-C22CB681478C}" type="datetimeFigureOut">
              <a:rPr lang="en-GB" smtClean="0"/>
              <a:t>11/07/2017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8AAE-D671-46CE-93EF-EB3A6A3BAC9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773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2DB3-7F2B-4922-A451-C22CB681478C}" type="datetimeFigureOut">
              <a:rPr lang="en-GB" smtClean="0"/>
              <a:t>11/07/2017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8AAE-D671-46CE-93EF-EB3A6A3BAC9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3282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2DB3-7F2B-4922-A451-C22CB681478C}" type="datetimeFigureOut">
              <a:rPr lang="en-GB" smtClean="0"/>
              <a:t>11/07/2017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8AAE-D671-46CE-93EF-EB3A6A3BAC9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368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2DB3-7F2B-4922-A451-C22CB681478C}" type="datetimeFigureOut">
              <a:rPr lang="en-GB" smtClean="0"/>
              <a:t>11/07/2017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8AAE-D671-46CE-93EF-EB3A6A3BAC9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72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2DB3-7F2B-4922-A451-C22CB681478C}" type="datetimeFigureOut">
              <a:rPr lang="en-GB" smtClean="0"/>
              <a:t>11/07/2017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8AAE-D671-46CE-93EF-EB3A6A3BAC9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1355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2DB3-7F2B-4922-A451-C22CB681478C}" type="datetimeFigureOut">
              <a:rPr lang="en-GB" smtClean="0"/>
              <a:t>11/07/2017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8AAE-D671-46CE-93EF-EB3A6A3BAC9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0159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2DB3-7F2B-4922-A451-C22CB681478C}" type="datetimeFigureOut">
              <a:rPr lang="en-GB" smtClean="0"/>
              <a:t>11/07/2017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8AAE-D671-46CE-93EF-EB3A6A3BAC9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7371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2DB3-7F2B-4922-A451-C22CB681478C}" type="datetimeFigureOut">
              <a:rPr lang="en-GB" smtClean="0"/>
              <a:t>11/07/2017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8AAE-D671-46CE-93EF-EB3A6A3BAC9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3958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2DB3-7F2B-4922-A451-C22CB681478C}" type="datetimeFigureOut">
              <a:rPr lang="en-GB" smtClean="0"/>
              <a:t>11/07/2017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8AAE-D671-46CE-93EF-EB3A6A3BAC9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954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2DB3-7F2B-4922-A451-C22CB681478C}" type="datetimeFigureOut">
              <a:rPr lang="en-GB" smtClean="0"/>
              <a:t>11/07/2017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8AAE-D671-46CE-93EF-EB3A6A3BAC9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1358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E2DB3-7F2B-4922-A451-C22CB681478C}" type="datetimeFigureOut">
              <a:rPr lang="en-GB" smtClean="0"/>
              <a:t>11/07/2017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08AAE-D671-46CE-93EF-EB3A6A3BAC9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4585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00249" y="1751755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nl-NL" dirty="0">
                <a:latin typeface="TheSerif HP5 Plain"/>
              </a:rPr>
              <a:t>Thema 11</a:t>
            </a:r>
            <a:br>
              <a:rPr lang="nl-NL" dirty="0">
                <a:latin typeface="TheSerif HP5 Plain"/>
              </a:rPr>
            </a:br>
            <a:r>
              <a:rPr lang="nl-NL" dirty="0">
                <a:latin typeface="TheSerif HP5 Plain"/>
              </a:rPr>
              <a:t>Structuur en inactiviteit begeleiden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666503" y="4362060"/>
            <a:ext cx="9144000" cy="708704"/>
          </a:xfrm>
        </p:spPr>
        <p:txBody>
          <a:bodyPr/>
          <a:lstStyle/>
          <a:p>
            <a:r>
              <a:rPr lang="nl-NL" dirty="0">
                <a:latin typeface="TheSerif HP5 Plain" pitchFamily="18" charset="0"/>
              </a:rPr>
              <a:t>Maatschappelijke zorg 1, 978 90 3722 959 2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9590" y="388777"/>
            <a:ext cx="2511557" cy="748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09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66947" y="1991880"/>
            <a:ext cx="10515600" cy="25682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>
                <a:latin typeface="TheSerif HP5 Plain"/>
              </a:rPr>
              <a:t>11.1	Structuur overdag</a:t>
            </a:r>
          </a:p>
          <a:p>
            <a:pPr marL="0" indent="0">
              <a:buNone/>
            </a:pPr>
            <a:r>
              <a:rPr lang="nl-NL" dirty="0">
                <a:latin typeface="TheSerif HP5 Plain"/>
              </a:rPr>
              <a:t>11.2	Dag- en nachtstructuur</a:t>
            </a:r>
          </a:p>
          <a:p>
            <a:pPr marL="0" indent="0">
              <a:buNone/>
            </a:pPr>
            <a:r>
              <a:rPr lang="nl-NL" dirty="0">
                <a:latin typeface="TheSerif HP5 Plain"/>
              </a:rPr>
              <a:t>11.3	Gevolgen van niks doen</a:t>
            </a:r>
          </a:p>
          <a:p>
            <a:pPr marL="0" indent="0">
              <a:buNone/>
            </a:pPr>
            <a:r>
              <a:rPr lang="nl-NL" dirty="0">
                <a:latin typeface="TheSerif HP5 Plain"/>
              </a:rPr>
              <a:t>11.4	Verdieping: </a:t>
            </a:r>
            <a:r>
              <a:rPr lang="nl-NL" dirty="0" err="1">
                <a:latin typeface="TheSerif HP5 Plain"/>
              </a:rPr>
              <a:t>Bedcomplicaties</a:t>
            </a:r>
            <a:r>
              <a:rPr lang="nl-NL" dirty="0">
                <a:latin typeface="TheSerif HP5 Plain"/>
              </a:rPr>
              <a:t> voorkomen</a:t>
            </a:r>
          </a:p>
        </p:txBody>
      </p:sp>
    </p:spTree>
    <p:extLst>
      <p:ext uri="{BB962C8B-B14F-4D97-AF65-F5344CB8AC3E}">
        <p14:creationId xmlns:p14="http://schemas.microsoft.com/office/powerpoint/2010/main" val="414384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98870"/>
            <a:ext cx="10515600" cy="1325563"/>
          </a:xfrm>
        </p:spPr>
        <p:txBody>
          <a:bodyPr/>
          <a:lstStyle/>
          <a:p>
            <a:r>
              <a:rPr lang="nl-NL" dirty="0">
                <a:latin typeface="TheSerif HP5 Plain"/>
              </a:rPr>
              <a:t>11.1	Structuur overdag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14449" y="1540617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nl-NL" dirty="0">
                <a:latin typeface="TheSerif HP5 Plain"/>
              </a:rPr>
              <a:t>11.1.1	</a:t>
            </a:r>
            <a:r>
              <a:rPr lang="nl-NL" dirty="0" err="1">
                <a:latin typeface="TheSerif HP5 Plain"/>
              </a:rPr>
              <a:t>Dagstructuur</a:t>
            </a:r>
            <a:endParaRPr lang="nl-NL" dirty="0">
              <a:latin typeface="TheSerif HP5 Plain"/>
            </a:endParaRPr>
          </a:p>
          <a:p>
            <a:pPr marL="0" indent="0">
              <a:buNone/>
            </a:pPr>
            <a:r>
              <a:rPr lang="nl-NL" dirty="0">
                <a:latin typeface="TheSerif HP5 Plain"/>
              </a:rPr>
              <a:t>11.1.2	Het belang van structuur</a:t>
            </a:r>
          </a:p>
          <a:p>
            <a:pPr marL="0" indent="0">
              <a:buNone/>
            </a:pPr>
            <a:r>
              <a:rPr lang="nl-NL" dirty="0">
                <a:latin typeface="TheSerif HP5 Plain"/>
              </a:rPr>
              <a:t>11.1.3	Natuurlijke en menselijke tijdsindeling</a:t>
            </a:r>
          </a:p>
          <a:p>
            <a:pPr marL="0" indent="0">
              <a:buNone/>
            </a:pPr>
            <a:r>
              <a:rPr lang="nl-NL" dirty="0">
                <a:latin typeface="TheSerif HP5 Plain"/>
              </a:rPr>
              <a:t>11.1.4	Structuur bieden aan de cliënt</a:t>
            </a:r>
          </a:p>
        </p:txBody>
      </p:sp>
    </p:spTree>
    <p:extLst>
      <p:ext uri="{BB962C8B-B14F-4D97-AF65-F5344CB8AC3E}">
        <p14:creationId xmlns:p14="http://schemas.microsoft.com/office/powerpoint/2010/main" val="2620844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98870"/>
            <a:ext cx="10515600" cy="1325563"/>
          </a:xfrm>
        </p:spPr>
        <p:txBody>
          <a:bodyPr/>
          <a:lstStyle/>
          <a:p>
            <a:r>
              <a:rPr lang="nl-NL" dirty="0">
                <a:latin typeface="TheSerif HP5 Plain"/>
              </a:rPr>
              <a:t>11.2	Dag- en nachtstructuur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14449" y="1540617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nl-NL" dirty="0">
                <a:latin typeface="TheSerif HP5 Plain"/>
              </a:rPr>
              <a:t>10.2.1	Slaap- en waakritme</a:t>
            </a:r>
          </a:p>
          <a:p>
            <a:pPr marL="0" indent="0">
              <a:buNone/>
            </a:pPr>
            <a:r>
              <a:rPr lang="nl-NL" dirty="0">
                <a:latin typeface="TheSerif HP5 Plain"/>
              </a:rPr>
              <a:t>11.2.1	De invloed van leeftijd</a:t>
            </a:r>
          </a:p>
          <a:p>
            <a:pPr marL="0" indent="0">
              <a:buNone/>
            </a:pPr>
            <a:r>
              <a:rPr lang="nl-NL" dirty="0">
                <a:latin typeface="TheSerif HP5 Plain"/>
              </a:rPr>
              <a:t>11.2.3	Fysieke en psychische problemen</a:t>
            </a:r>
          </a:p>
          <a:p>
            <a:pPr marL="0" indent="0">
              <a:buNone/>
            </a:pPr>
            <a:r>
              <a:rPr lang="nl-NL" dirty="0">
                <a:latin typeface="TheSerif HP5 Plain"/>
              </a:rPr>
              <a:t>11.2.4	Dagbesteding voor een goede nachtrust</a:t>
            </a:r>
          </a:p>
          <a:p>
            <a:pPr marL="0" indent="0">
              <a:buNone/>
            </a:pPr>
            <a:r>
              <a:rPr lang="nl-NL" dirty="0">
                <a:latin typeface="TheSerif HP5 Plain"/>
              </a:rPr>
              <a:t>11.2.5	De gevolgen van slaapgebrek</a:t>
            </a:r>
          </a:p>
          <a:p>
            <a:pPr marL="0" indent="0">
              <a:buNone/>
            </a:pPr>
            <a:r>
              <a:rPr lang="nl-NL" dirty="0">
                <a:latin typeface="TheSerif HP5 Plain"/>
              </a:rPr>
              <a:t>11.2.6	In slaap vallen</a:t>
            </a:r>
          </a:p>
        </p:txBody>
      </p:sp>
    </p:spTree>
    <p:extLst>
      <p:ext uri="{BB962C8B-B14F-4D97-AF65-F5344CB8AC3E}">
        <p14:creationId xmlns:p14="http://schemas.microsoft.com/office/powerpoint/2010/main" val="6011569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98870"/>
            <a:ext cx="10515600" cy="1325563"/>
          </a:xfrm>
        </p:spPr>
        <p:txBody>
          <a:bodyPr/>
          <a:lstStyle/>
          <a:p>
            <a:r>
              <a:rPr lang="nl-NL" dirty="0">
                <a:latin typeface="TheSerif HP5 Plain"/>
              </a:rPr>
              <a:t>11.3	Gevolgen van niks doen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14449" y="1540617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nl-NL" dirty="0">
                <a:latin typeface="TheSerif HP5 Plain"/>
              </a:rPr>
              <a:t>11.3.1	Stilzitten is ongezond</a:t>
            </a:r>
          </a:p>
          <a:p>
            <a:pPr marL="0" indent="0">
              <a:buNone/>
            </a:pPr>
            <a:r>
              <a:rPr lang="nl-NL" dirty="0">
                <a:latin typeface="TheSerif HP5 Plain"/>
              </a:rPr>
              <a:t>11.3.2	Voordelen van beweging en sport</a:t>
            </a:r>
          </a:p>
          <a:p>
            <a:pPr marL="0" indent="0">
              <a:buNone/>
            </a:pPr>
            <a:r>
              <a:rPr lang="nl-NL" dirty="0">
                <a:latin typeface="TheSerif HP5 Plain"/>
              </a:rPr>
              <a:t>11.3.3	De cliënt activeren</a:t>
            </a:r>
          </a:p>
          <a:p>
            <a:pPr marL="0" indent="0">
              <a:buNone/>
            </a:pPr>
            <a:r>
              <a:rPr lang="nl-NL" dirty="0">
                <a:latin typeface="TheSerif HP5 Plain"/>
              </a:rPr>
              <a:t>11.3.4	Langdurige bedrust</a:t>
            </a:r>
          </a:p>
          <a:p>
            <a:pPr marL="0" indent="0">
              <a:buNone/>
            </a:pPr>
            <a:r>
              <a:rPr lang="nl-NL" dirty="0">
                <a:latin typeface="TheSerif HP5 Plain"/>
              </a:rPr>
              <a:t>11.3.5	Decubitus</a:t>
            </a:r>
          </a:p>
        </p:txBody>
      </p:sp>
    </p:spTree>
    <p:extLst>
      <p:ext uri="{BB962C8B-B14F-4D97-AF65-F5344CB8AC3E}">
        <p14:creationId xmlns:p14="http://schemas.microsoft.com/office/powerpoint/2010/main" val="14663193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98870"/>
            <a:ext cx="10515600" cy="1325563"/>
          </a:xfrm>
        </p:spPr>
        <p:txBody>
          <a:bodyPr/>
          <a:lstStyle/>
          <a:p>
            <a:r>
              <a:rPr lang="nl-NL" dirty="0">
                <a:latin typeface="TheSerif HP5 Plain"/>
              </a:rPr>
              <a:t>11.4	Verdieping: </a:t>
            </a:r>
            <a:r>
              <a:rPr lang="nl-NL" dirty="0" err="1">
                <a:latin typeface="TheSerif HP5 Plain"/>
              </a:rPr>
              <a:t>Bedcomplicaties</a:t>
            </a:r>
            <a:r>
              <a:rPr lang="nl-NL" dirty="0">
                <a:latin typeface="TheSerif HP5 Plain"/>
              </a:rPr>
              <a:t> voorkomen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14449" y="1540617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nl-NL" dirty="0">
                <a:latin typeface="TheSerif HP5 Plain"/>
              </a:rPr>
              <a:t>11.4.1	Extra hulp bij </a:t>
            </a:r>
            <a:r>
              <a:rPr lang="nl-NL" dirty="0" err="1">
                <a:latin typeface="TheSerif HP5 Plain"/>
              </a:rPr>
              <a:t>bedcomplicaties</a:t>
            </a:r>
            <a:endParaRPr lang="nl-NL" dirty="0">
              <a:latin typeface="TheSerif HP5 Plain"/>
            </a:endParaRPr>
          </a:p>
        </p:txBody>
      </p:sp>
    </p:spTree>
    <p:extLst>
      <p:ext uri="{BB962C8B-B14F-4D97-AF65-F5344CB8AC3E}">
        <p14:creationId xmlns:p14="http://schemas.microsoft.com/office/powerpoint/2010/main" val="3800824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20</Words>
  <Application>Microsoft Office PowerPoint</Application>
  <PresentationFormat>Breedbeeld</PresentationFormat>
  <Paragraphs>26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TheSerif HP5 Plain</vt:lpstr>
      <vt:lpstr>Office Theme</vt:lpstr>
      <vt:lpstr>Thema 11 Structuur en inactiviteit begeleiden</vt:lpstr>
      <vt:lpstr>PowerPoint-presentatie</vt:lpstr>
      <vt:lpstr>11.1 Structuur overdag</vt:lpstr>
      <vt:lpstr>11.2 Dag- en nachtstructuur</vt:lpstr>
      <vt:lpstr>11.3 Gevolgen van niks doen</vt:lpstr>
      <vt:lpstr>11.4 Verdieping: Bedcomplicaties voorkomen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Feiko de Vreede</dc:creator>
  <cp:lastModifiedBy>Solange Sommeling</cp:lastModifiedBy>
  <cp:revision>22</cp:revision>
  <dcterms:created xsi:type="dcterms:W3CDTF">2015-08-27T08:56:04Z</dcterms:created>
  <dcterms:modified xsi:type="dcterms:W3CDTF">2017-07-11T09:09:57Z</dcterms:modified>
</cp:coreProperties>
</file>